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92" autoAdjust="0"/>
  </p:normalViewPr>
  <p:slideViewPr>
    <p:cSldViewPr>
      <p:cViewPr varScale="1">
        <p:scale>
          <a:sx n="70" d="100"/>
          <a:sy n="70" d="100"/>
        </p:scale>
        <p:origin x="-10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4F5D-D552-4700-A3BF-184547AF9A56}" type="datetimeFigureOut">
              <a:rPr lang="cs-CZ" smtClean="0"/>
              <a:t>10.1.2014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AADD-1893-4C50-A462-D579C099E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19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4F5D-D552-4700-A3BF-184547AF9A56}" type="datetimeFigureOut">
              <a:rPr lang="cs-CZ" smtClean="0"/>
              <a:t>10.1.2014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AADD-1893-4C50-A462-D579C099E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68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4F5D-D552-4700-A3BF-184547AF9A56}" type="datetimeFigureOut">
              <a:rPr lang="cs-CZ" smtClean="0"/>
              <a:t>10.1.2014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AADD-1893-4C50-A462-D579C099E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20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4F5D-D552-4700-A3BF-184547AF9A56}" type="datetimeFigureOut">
              <a:rPr lang="cs-CZ" smtClean="0"/>
              <a:t>10.1.2014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AADD-1893-4C50-A462-D579C099E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734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4F5D-D552-4700-A3BF-184547AF9A56}" type="datetimeFigureOut">
              <a:rPr lang="cs-CZ" smtClean="0"/>
              <a:t>10.1.2014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AADD-1893-4C50-A462-D579C099E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01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4F5D-D552-4700-A3BF-184547AF9A56}" type="datetimeFigureOut">
              <a:rPr lang="cs-CZ" smtClean="0"/>
              <a:t>10.1.2014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AADD-1893-4C50-A462-D579C099E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95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4F5D-D552-4700-A3BF-184547AF9A56}" type="datetimeFigureOut">
              <a:rPr lang="cs-CZ" smtClean="0"/>
              <a:t>10.1.2014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AADD-1893-4C50-A462-D579C099E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67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4F5D-D552-4700-A3BF-184547AF9A56}" type="datetimeFigureOut">
              <a:rPr lang="cs-CZ" smtClean="0"/>
              <a:t>10.1.2014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AADD-1893-4C50-A462-D579C099E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76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4F5D-D552-4700-A3BF-184547AF9A56}" type="datetimeFigureOut">
              <a:rPr lang="cs-CZ" smtClean="0"/>
              <a:t>10.1.2014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AADD-1893-4C50-A462-D579C099E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00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4F5D-D552-4700-A3BF-184547AF9A56}" type="datetimeFigureOut">
              <a:rPr lang="cs-CZ" smtClean="0"/>
              <a:t>10.1.2014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AADD-1893-4C50-A462-D579C099E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66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4F5D-D552-4700-A3BF-184547AF9A56}" type="datetimeFigureOut">
              <a:rPr lang="cs-CZ" smtClean="0"/>
              <a:t>10.1.2014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AADD-1893-4C50-A462-D579C099E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612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D4F5D-D552-4700-A3BF-184547AF9A56}" type="datetimeFigureOut">
              <a:rPr lang="cs-CZ" smtClean="0"/>
              <a:t>10.1.2014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7AADD-1893-4C50-A462-D579C099E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49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1196752"/>
            <a:ext cx="6620272" cy="1470025"/>
          </a:xfrm>
        </p:spPr>
        <p:txBody>
          <a:bodyPr/>
          <a:lstStyle/>
          <a:p>
            <a:r>
              <a:rPr lang="cs-CZ" dirty="0" smtClean="0"/>
              <a:t>Gender in </a:t>
            </a:r>
            <a:r>
              <a:rPr lang="cs-CZ" dirty="0" err="1" smtClean="0"/>
              <a:t>education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320520" cy="9441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74" y="404664"/>
            <a:ext cx="3682926" cy="1201350"/>
          </a:xfrm>
          <a:prstGeom prst="rect">
            <a:avLst/>
          </a:prstGeom>
        </p:spPr>
      </p:pic>
      <p:pic>
        <p:nvPicPr>
          <p:cNvPr id="1026" name="Picture 2" descr="C:\Users\jaegerovab\Desktop\Projekt KOMBi 0020\Gender ve vzdel\DSCF62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92085"/>
            <a:ext cx="590465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79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jaegerovab\Desktop\Projekt KOMBi 0020\Gender ve vzdel\DSCF62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04664"/>
            <a:ext cx="8133621" cy="610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94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egerovab\Desktop\Projekt KOMBi 0020\Gender ve vzdel\DSCF62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46088" y="-797718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egerovab\Desktop\Projekt KOMBi 0020\Gender ve vzdel\DSCF62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8" t="8702" b="22454"/>
          <a:stretch/>
        </p:blipFill>
        <p:spPr bwMode="auto">
          <a:xfrm>
            <a:off x="3198084" y="335157"/>
            <a:ext cx="5184639" cy="306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aegerovab\Desktop\Projekt KOMBi 0020\Gender ve vzdel\DSCF62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4" t="39944" b="16981"/>
          <a:stretch/>
        </p:blipFill>
        <p:spPr bwMode="auto">
          <a:xfrm>
            <a:off x="395536" y="795554"/>
            <a:ext cx="2519418" cy="214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aegerovab\Desktop\Projekt KOMBi 0020\Gender ve vzdel\DSCF629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0" r="39194" b="8495"/>
          <a:stretch/>
        </p:blipFill>
        <p:spPr bwMode="auto">
          <a:xfrm>
            <a:off x="539552" y="3573016"/>
            <a:ext cx="4270176" cy="305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aegerovab\Desktop\Projekt KOMBi 0020\Gender ve vzdel\DSCF629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1" r="12288"/>
          <a:stretch/>
        </p:blipFill>
        <p:spPr bwMode="auto">
          <a:xfrm>
            <a:off x="5508104" y="3588773"/>
            <a:ext cx="2338958" cy="30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1515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</Words>
  <Application>Microsoft Office PowerPoint</Application>
  <PresentationFormat>Předvádění na obrazovce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Motiv systému Office</vt:lpstr>
      <vt:lpstr>Gender in education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in education</dc:title>
  <dc:creator>jaegerovab</dc:creator>
  <cp:lastModifiedBy>jaegerovab</cp:lastModifiedBy>
  <cp:revision>5</cp:revision>
  <dcterms:created xsi:type="dcterms:W3CDTF">2014-01-09T13:52:02Z</dcterms:created>
  <dcterms:modified xsi:type="dcterms:W3CDTF">2014-01-10T11:55:49Z</dcterms:modified>
</cp:coreProperties>
</file>